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7" r:id="rId5"/>
    <p:sldId id="295" r:id="rId6"/>
    <p:sldId id="283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4" r:id="rId15"/>
    <p:sldId id="292" r:id="rId16"/>
    <p:sldId id="296" r:id="rId17"/>
    <p:sldId id="297" r:id="rId18"/>
    <p:sldId id="298" r:id="rId19"/>
    <p:sldId id="293" r:id="rId20"/>
    <p:sldId id="299" r:id="rId21"/>
    <p:sldId id="300" r:id="rId22"/>
    <p:sldId id="301" r:id="rId23"/>
    <p:sldId id="302" r:id="rId24"/>
    <p:sldId id="28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9A2F53-9990-40CE-AEDD-C3112AB3F283}" v="85" dt="2023-05-02T22:55:25.2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51" autoAdjust="0"/>
    <p:restoredTop sz="94660"/>
  </p:normalViewPr>
  <p:slideViewPr>
    <p:cSldViewPr snapToGrid="0">
      <p:cViewPr>
        <p:scale>
          <a:sx n="50" d="100"/>
          <a:sy n="50" d="100"/>
        </p:scale>
        <p:origin x="103" y="5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139A2F53-9990-40CE-AEDD-C3112AB3F283}"/>
    <pc:docChg chg="undo custSel addSld modSld sldOrd">
      <pc:chgData name="Charles Robbins" userId="2a2c6b74727e6a50" providerId="LiveId" clId="{139A2F53-9990-40CE-AEDD-C3112AB3F283}" dt="2023-05-02T22:56:53.373" v="456" actId="255"/>
      <pc:docMkLst>
        <pc:docMk/>
      </pc:docMkLst>
      <pc:sldChg chg="delSp mod">
        <pc:chgData name="Charles Robbins" userId="2a2c6b74727e6a50" providerId="LiveId" clId="{139A2F53-9990-40CE-AEDD-C3112AB3F283}" dt="2023-05-02T21:12:23.894" v="0" actId="478"/>
        <pc:sldMkLst>
          <pc:docMk/>
          <pc:sldMk cId="0" sldId="257"/>
        </pc:sldMkLst>
        <pc:spChg chg="del">
          <ac:chgData name="Charles Robbins" userId="2a2c6b74727e6a50" providerId="LiveId" clId="{139A2F53-9990-40CE-AEDD-C3112AB3F283}" dt="2023-05-02T21:12:23.894" v="0" actId="478"/>
          <ac:spMkLst>
            <pc:docMk/>
            <pc:sldMk cId="0" sldId="257"/>
            <ac:spMk id="108" creationId="{00000000-0000-0000-0000-000000000000}"/>
          </ac:spMkLst>
        </pc:spChg>
      </pc:sldChg>
      <pc:sldChg chg="addSp modSp mod">
        <pc:chgData name="Charles Robbins" userId="2a2c6b74727e6a50" providerId="LiveId" clId="{139A2F53-9990-40CE-AEDD-C3112AB3F283}" dt="2023-05-02T21:31:27.737" v="75" actId="255"/>
        <pc:sldMkLst>
          <pc:docMk/>
          <pc:sldMk cId="0" sldId="283"/>
        </pc:sldMkLst>
        <pc:spChg chg="add mod">
          <ac:chgData name="Charles Robbins" userId="2a2c6b74727e6a50" providerId="LiveId" clId="{139A2F53-9990-40CE-AEDD-C3112AB3F283}" dt="2023-05-02T21:30:45.299" v="50" actId="14100"/>
          <ac:spMkLst>
            <pc:docMk/>
            <pc:sldMk cId="0" sldId="283"/>
            <ac:spMk id="2" creationId="{AAE5E294-9032-622A-8930-C31971A1A775}"/>
          </ac:spMkLst>
        </pc:spChg>
        <pc:spChg chg="mod">
          <ac:chgData name="Charles Robbins" userId="2a2c6b74727e6a50" providerId="LiveId" clId="{139A2F53-9990-40CE-AEDD-C3112AB3F283}" dt="2023-05-02T21:31:14.861" v="73" actId="20577"/>
          <ac:spMkLst>
            <pc:docMk/>
            <pc:sldMk cId="0" sldId="283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1:31:27.737" v="75" actId="255"/>
          <ac:spMkLst>
            <pc:docMk/>
            <pc:sldMk cId="0" sldId="283"/>
            <ac:spMk id="368" creationId="{00000000-0000-0000-0000-000000000000}"/>
          </ac:spMkLst>
        </pc:spChg>
        <pc:graphicFrameChg chg="add mod">
          <ac:chgData name="Charles Robbins" userId="2a2c6b74727e6a50" providerId="LiveId" clId="{139A2F53-9990-40CE-AEDD-C3112AB3F283}" dt="2023-05-02T21:31:01.039" v="52" actId="14100"/>
          <ac:graphicFrameMkLst>
            <pc:docMk/>
            <pc:sldMk cId="0" sldId="283"/>
            <ac:graphicFrameMk id="3" creationId="{E2254893-D4A4-1055-8756-2B2D659143FD}"/>
          </ac:graphicFrameMkLst>
        </pc:graphicFrameChg>
      </pc:sldChg>
      <pc:sldChg chg="addSp modSp add mod">
        <pc:chgData name="Charles Robbins" userId="2a2c6b74727e6a50" providerId="LiveId" clId="{139A2F53-9990-40CE-AEDD-C3112AB3F283}" dt="2023-05-02T22:02:49.756" v="306" actId="255"/>
        <pc:sldMkLst>
          <pc:docMk/>
          <pc:sldMk cId="2314014143" sldId="285"/>
        </pc:sldMkLst>
        <pc:spChg chg="mod">
          <ac:chgData name="Charles Robbins" userId="2a2c6b74727e6a50" providerId="LiveId" clId="{139A2F53-9990-40CE-AEDD-C3112AB3F283}" dt="2023-05-02T21:31:58.120" v="78" actId="20577"/>
          <ac:spMkLst>
            <pc:docMk/>
            <pc:sldMk cId="2314014143" sldId="285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02:49.756" v="306" actId="255"/>
          <ac:spMkLst>
            <pc:docMk/>
            <pc:sldMk cId="2314014143" sldId="285"/>
            <ac:spMk id="368" creationId="{00000000-0000-0000-0000-000000000000}"/>
          </ac:spMkLst>
        </pc:spChg>
        <pc:picChg chg="add mod">
          <ac:chgData name="Charles Robbins" userId="2a2c6b74727e6a50" providerId="LiveId" clId="{139A2F53-9990-40CE-AEDD-C3112AB3F283}" dt="2023-05-02T21:33:20.895" v="83" actId="692"/>
          <ac:picMkLst>
            <pc:docMk/>
            <pc:sldMk cId="2314014143" sldId="285"/>
            <ac:picMk id="3" creationId="{ECE5A780-1D31-B0B3-DA58-008F17E1199A}"/>
          </ac:picMkLst>
        </pc:picChg>
      </pc:sldChg>
      <pc:sldChg chg="addSp modSp add mod">
        <pc:chgData name="Charles Robbins" userId="2a2c6b74727e6a50" providerId="LiveId" clId="{139A2F53-9990-40CE-AEDD-C3112AB3F283}" dt="2023-05-02T22:02:43.264" v="305" actId="255"/>
        <pc:sldMkLst>
          <pc:docMk/>
          <pc:sldMk cId="4275279432" sldId="286"/>
        </pc:sldMkLst>
        <pc:spChg chg="add mod">
          <ac:chgData name="Charles Robbins" userId="2a2c6b74727e6a50" providerId="LiveId" clId="{139A2F53-9990-40CE-AEDD-C3112AB3F283}" dt="2023-05-02T21:44:05.007" v="94" actId="14100"/>
          <ac:spMkLst>
            <pc:docMk/>
            <pc:sldMk cId="4275279432" sldId="286"/>
            <ac:spMk id="2" creationId="{54C5B1BD-E7B7-1886-D378-1FF5FBD4114A}"/>
          </ac:spMkLst>
        </pc:spChg>
        <pc:spChg chg="add mod">
          <ac:chgData name="Charles Robbins" userId="2a2c6b74727e6a50" providerId="LiveId" clId="{139A2F53-9990-40CE-AEDD-C3112AB3F283}" dt="2023-05-02T21:47:10.631" v="127" actId="1076"/>
          <ac:spMkLst>
            <pc:docMk/>
            <pc:sldMk cId="4275279432" sldId="286"/>
            <ac:spMk id="4" creationId="{DB4AA30B-F6B5-2C19-2EE8-D6E096845470}"/>
          </ac:spMkLst>
        </pc:spChg>
        <pc:spChg chg="mod">
          <ac:chgData name="Charles Robbins" userId="2a2c6b74727e6a50" providerId="LiveId" clId="{139A2F53-9990-40CE-AEDD-C3112AB3F283}" dt="2023-05-02T21:44:37.103" v="99" actId="20577"/>
          <ac:spMkLst>
            <pc:docMk/>
            <pc:sldMk cId="4275279432" sldId="286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02:43.264" v="305" actId="255"/>
          <ac:spMkLst>
            <pc:docMk/>
            <pc:sldMk cId="4275279432" sldId="286"/>
            <ac:spMk id="368" creationId="{00000000-0000-0000-0000-000000000000}"/>
          </ac:spMkLst>
        </pc:spChg>
        <pc:graphicFrameChg chg="add mod">
          <ac:chgData name="Charles Robbins" userId="2a2c6b74727e6a50" providerId="LiveId" clId="{139A2F53-9990-40CE-AEDD-C3112AB3F283}" dt="2023-05-02T21:46:37.182" v="121" actId="14100"/>
          <ac:graphicFrameMkLst>
            <pc:docMk/>
            <pc:sldMk cId="4275279432" sldId="286"/>
            <ac:graphicFrameMk id="3" creationId="{B1433CBC-E4D5-E02A-A675-EEDCCBBDB943}"/>
          </ac:graphicFrameMkLst>
        </pc:graphicFrameChg>
        <pc:graphicFrameChg chg="add mod">
          <ac:chgData name="Charles Robbins" userId="2a2c6b74727e6a50" providerId="LiveId" clId="{139A2F53-9990-40CE-AEDD-C3112AB3F283}" dt="2023-05-02T21:47:10.631" v="127" actId="1076"/>
          <ac:graphicFrameMkLst>
            <pc:docMk/>
            <pc:sldMk cId="4275279432" sldId="286"/>
            <ac:graphicFrameMk id="5" creationId="{3139BFE3-A5F9-11E2-605B-67CD925D1367}"/>
          </ac:graphicFrameMkLst>
        </pc:graphicFrameChg>
      </pc:sldChg>
      <pc:sldChg chg="addSp modSp add mod">
        <pc:chgData name="Charles Robbins" userId="2a2c6b74727e6a50" providerId="LiveId" clId="{139A2F53-9990-40CE-AEDD-C3112AB3F283}" dt="2023-05-02T22:02:35.494" v="304" actId="255"/>
        <pc:sldMkLst>
          <pc:docMk/>
          <pc:sldMk cId="2940620206" sldId="287"/>
        </pc:sldMkLst>
        <pc:spChg chg="add mod">
          <ac:chgData name="Charles Robbins" userId="2a2c6b74727e6a50" providerId="LiveId" clId="{139A2F53-9990-40CE-AEDD-C3112AB3F283}" dt="2023-05-02T21:48:05.141" v="137" actId="1076"/>
          <ac:spMkLst>
            <pc:docMk/>
            <pc:sldMk cId="2940620206" sldId="287"/>
            <ac:spMk id="2" creationId="{01D0717D-0AE7-A698-BE12-50D279743633}"/>
          </ac:spMkLst>
        </pc:spChg>
        <pc:spChg chg="add mod">
          <ac:chgData name="Charles Robbins" userId="2a2c6b74727e6a50" providerId="LiveId" clId="{139A2F53-9990-40CE-AEDD-C3112AB3F283}" dt="2023-05-02T21:48:28.912" v="140" actId="1076"/>
          <ac:spMkLst>
            <pc:docMk/>
            <pc:sldMk cId="2940620206" sldId="287"/>
            <ac:spMk id="4" creationId="{D3FE444D-0FE0-5C63-A1A8-0281C3D20578}"/>
          </ac:spMkLst>
        </pc:spChg>
        <pc:spChg chg="mod">
          <ac:chgData name="Charles Robbins" userId="2a2c6b74727e6a50" providerId="LiveId" clId="{139A2F53-9990-40CE-AEDD-C3112AB3F283}" dt="2023-05-02T21:47:50.757" v="135" actId="20577"/>
          <ac:spMkLst>
            <pc:docMk/>
            <pc:sldMk cId="2940620206" sldId="287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02:35.494" v="304" actId="255"/>
          <ac:spMkLst>
            <pc:docMk/>
            <pc:sldMk cId="2940620206" sldId="287"/>
            <ac:spMk id="368" creationId="{00000000-0000-0000-0000-000000000000}"/>
          </ac:spMkLst>
        </pc:spChg>
        <pc:graphicFrameChg chg="add mod">
          <ac:chgData name="Charles Robbins" userId="2a2c6b74727e6a50" providerId="LiveId" clId="{139A2F53-9990-40CE-AEDD-C3112AB3F283}" dt="2023-05-02T21:49:29.382" v="152" actId="14100"/>
          <ac:graphicFrameMkLst>
            <pc:docMk/>
            <pc:sldMk cId="2940620206" sldId="287"/>
            <ac:graphicFrameMk id="3" creationId="{E292F836-D1C2-7DE8-3ACF-D4485AC9D020}"/>
          </ac:graphicFrameMkLst>
        </pc:graphicFrameChg>
        <pc:graphicFrameChg chg="add mod">
          <ac:chgData name="Charles Robbins" userId="2a2c6b74727e6a50" providerId="LiveId" clId="{139A2F53-9990-40CE-AEDD-C3112AB3F283}" dt="2023-05-02T21:49:53.622" v="156" actId="1076"/>
          <ac:graphicFrameMkLst>
            <pc:docMk/>
            <pc:sldMk cId="2940620206" sldId="287"/>
            <ac:graphicFrameMk id="5" creationId="{C9FC595C-7625-F634-654F-21B266031ACD}"/>
          </ac:graphicFrameMkLst>
        </pc:graphicFrameChg>
      </pc:sldChg>
      <pc:sldChg chg="addSp modSp add mod">
        <pc:chgData name="Charles Robbins" userId="2a2c6b74727e6a50" providerId="LiveId" clId="{139A2F53-9990-40CE-AEDD-C3112AB3F283}" dt="2023-05-02T22:02:27.261" v="303" actId="1076"/>
        <pc:sldMkLst>
          <pc:docMk/>
          <pc:sldMk cId="367462428" sldId="288"/>
        </pc:sldMkLst>
        <pc:spChg chg="add mod">
          <ac:chgData name="Charles Robbins" userId="2a2c6b74727e6a50" providerId="LiveId" clId="{139A2F53-9990-40CE-AEDD-C3112AB3F283}" dt="2023-05-02T21:51:28.599" v="174" actId="14100"/>
          <ac:spMkLst>
            <pc:docMk/>
            <pc:sldMk cId="367462428" sldId="288"/>
            <ac:spMk id="2" creationId="{E436B3AB-ABC9-3035-74C7-A894100A4022}"/>
          </ac:spMkLst>
        </pc:spChg>
        <pc:spChg chg="mod">
          <ac:chgData name="Charles Robbins" userId="2a2c6b74727e6a50" providerId="LiveId" clId="{139A2F53-9990-40CE-AEDD-C3112AB3F283}" dt="2023-05-02T21:50:30.458" v="160" actId="20577"/>
          <ac:spMkLst>
            <pc:docMk/>
            <pc:sldMk cId="367462428" sldId="288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02:21.087" v="302" actId="255"/>
          <ac:spMkLst>
            <pc:docMk/>
            <pc:sldMk cId="367462428" sldId="288"/>
            <ac:spMk id="368" creationId="{00000000-0000-0000-0000-000000000000}"/>
          </ac:spMkLst>
        </pc:spChg>
        <pc:graphicFrameChg chg="add mod">
          <ac:chgData name="Charles Robbins" userId="2a2c6b74727e6a50" providerId="LiveId" clId="{139A2F53-9990-40CE-AEDD-C3112AB3F283}" dt="2023-05-02T22:02:27.261" v="303" actId="1076"/>
          <ac:graphicFrameMkLst>
            <pc:docMk/>
            <pc:sldMk cId="367462428" sldId="288"/>
            <ac:graphicFrameMk id="3" creationId="{E692049D-F707-DAF8-C0BE-9DA2D7C799BA}"/>
          </ac:graphicFrameMkLst>
        </pc:graphicFrameChg>
      </pc:sldChg>
      <pc:sldChg chg="addSp modSp add mod">
        <pc:chgData name="Charles Robbins" userId="2a2c6b74727e6a50" providerId="LiveId" clId="{139A2F53-9990-40CE-AEDD-C3112AB3F283}" dt="2023-05-02T22:02:09.337" v="301" actId="255"/>
        <pc:sldMkLst>
          <pc:docMk/>
          <pc:sldMk cId="3193595673" sldId="289"/>
        </pc:sldMkLst>
        <pc:spChg chg="add mod">
          <ac:chgData name="Charles Robbins" userId="2a2c6b74727e6a50" providerId="LiveId" clId="{139A2F53-9990-40CE-AEDD-C3112AB3F283}" dt="2023-05-02T21:52:21.837" v="184" actId="14100"/>
          <ac:spMkLst>
            <pc:docMk/>
            <pc:sldMk cId="3193595673" sldId="289"/>
            <ac:spMk id="2" creationId="{17E88D7C-FF66-9537-CC1D-1C8694B6B989}"/>
          </ac:spMkLst>
        </pc:spChg>
        <pc:spChg chg="add mod">
          <ac:chgData name="Charles Robbins" userId="2a2c6b74727e6a50" providerId="LiveId" clId="{139A2F53-9990-40CE-AEDD-C3112AB3F283}" dt="2023-05-02T21:53:02.350" v="194" actId="14100"/>
          <ac:spMkLst>
            <pc:docMk/>
            <pc:sldMk cId="3193595673" sldId="289"/>
            <ac:spMk id="4" creationId="{C678F7BD-5936-B37D-115F-CF9F23957DFF}"/>
          </ac:spMkLst>
        </pc:spChg>
        <pc:spChg chg="add mod">
          <ac:chgData name="Charles Robbins" userId="2a2c6b74727e6a50" providerId="LiveId" clId="{139A2F53-9990-40CE-AEDD-C3112AB3F283}" dt="2023-05-02T21:53:50.067" v="207" actId="1076"/>
          <ac:spMkLst>
            <pc:docMk/>
            <pc:sldMk cId="3193595673" sldId="289"/>
            <ac:spMk id="6" creationId="{2600B69A-E5C9-C56E-6DF0-4E73586E44B1}"/>
          </ac:spMkLst>
        </pc:spChg>
        <pc:spChg chg="mod">
          <ac:chgData name="Charles Robbins" userId="2a2c6b74727e6a50" providerId="LiveId" clId="{139A2F53-9990-40CE-AEDD-C3112AB3F283}" dt="2023-05-02T22:02:09.337" v="301" actId="255"/>
          <ac:spMkLst>
            <pc:docMk/>
            <pc:sldMk cId="3193595673" sldId="289"/>
            <ac:spMk id="368" creationId="{00000000-0000-0000-0000-000000000000}"/>
          </ac:spMkLst>
        </pc:spChg>
        <pc:graphicFrameChg chg="add mod">
          <ac:chgData name="Charles Robbins" userId="2a2c6b74727e6a50" providerId="LiveId" clId="{139A2F53-9990-40CE-AEDD-C3112AB3F283}" dt="2023-05-02T21:52:21.837" v="184" actId="14100"/>
          <ac:graphicFrameMkLst>
            <pc:docMk/>
            <pc:sldMk cId="3193595673" sldId="289"/>
            <ac:graphicFrameMk id="3" creationId="{4BBEA807-7A2B-4FCB-7294-5E83EC56AC82}"/>
          </ac:graphicFrameMkLst>
        </pc:graphicFrameChg>
        <pc:graphicFrameChg chg="add mod">
          <ac:chgData name="Charles Robbins" userId="2a2c6b74727e6a50" providerId="LiveId" clId="{139A2F53-9990-40CE-AEDD-C3112AB3F283}" dt="2023-05-02T22:01:47.893" v="288" actId="14100"/>
          <ac:graphicFrameMkLst>
            <pc:docMk/>
            <pc:sldMk cId="3193595673" sldId="289"/>
            <ac:graphicFrameMk id="5" creationId="{DE25638B-F522-19D0-69F4-1286CE5A641E}"/>
          </ac:graphicFrameMkLst>
        </pc:graphicFrameChg>
        <pc:graphicFrameChg chg="add mod">
          <ac:chgData name="Charles Robbins" userId="2a2c6b74727e6a50" providerId="LiveId" clId="{139A2F53-9990-40CE-AEDD-C3112AB3F283}" dt="2023-05-02T21:54:09.405" v="211" actId="14100"/>
          <ac:graphicFrameMkLst>
            <pc:docMk/>
            <pc:sldMk cId="3193595673" sldId="289"/>
            <ac:graphicFrameMk id="7" creationId="{96B5CF33-B91E-31DA-AE4F-7DD0CD2BD22E}"/>
          </ac:graphicFrameMkLst>
        </pc:graphicFrameChg>
      </pc:sldChg>
      <pc:sldChg chg="addSp modSp add mod">
        <pc:chgData name="Charles Robbins" userId="2a2c6b74727e6a50" providerId="LiveId" clId="{139A2F53-9990-40CE-AEDD-C3112AB3F283}" dt="2023-05-02T21:55:59.944" v="242" actId="255"/>
        <pc:sldMkLst>
          <pc:docMk/>
          <pc:sldMk cId="566688947" sldId="290"/>
        </pc:sldMkLst>
        <pc:spChg chg="add mod">
          <ac:chgData name="Charles Robbins" userId="2a2c6b74727e6a50" providerId="LiveId" clId="{139A2F53-9990-40CE-AEDD-C3112AB3F283}" dt="2023-05-02T21:55:01.161" v="215" actId="1076"/>
          <ac:spMkLst>
            <pc:docMk/>
            <pc:sldMk cId="566688947" sldId="290"/>
            <ac:spMk id="2" creationId="{5B77504D-7489-2A96-2646-9FA5BBAC09BA}"/>
          </ac:spMkLst>
        </pc:spChg>
        <pc:spChg chg="mod">
          <ac:chgData name="Charles Robbins" userId="2a2c6b74727e6a50" providerId="LiveId" clId="{139A2F53-9990-40CE-AEDD-C3112AB3F283}" dt="2023-05-02T21:55:27.901" v="237" actId="20577"/>
          <ac:spMkLst>
            <pc:docMk/>
            <pc:sldMk cId="566688947" sldId="290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1:55:59.944" v="242" actId="255"/>
          <ac:spMkLst>
            <pc:docMk/>
            <pc:sldMk cId="566688947" sldId="290"/>
            <ac:spMk id="368" creationId="{00000000-0000-0000-0000-000000000000}"/>
          </ac:spMkLst>
        </pc:spChg>
        <pc:graphicFrameChg chg="add mod">
          <ac:chgData name="Charles Robbins" userId="2a2c6b74727e6a50" providerId="LiveId" clId="{139A2F53-9990-40CE-AEDD-C3112AB3F283}" dt="2023-05-02T21:55:36.582" v="239" actId="1076"/>
          <ac:graphicFrameMkLst>
            <pc:docMk/>
            <pc:sldMk cId="566688947" sldId="290"/>
            <ac:graphicFrameMk id="3" creationId="{E4CCBFF3-E4D4-11BE-1D6E-5D7C8F2CD46A}"/>
          </ac:graphicFrameMkLst>
        </pc:graphicFrameChg>
      </pc:sldChg>
      <pc:sldChg chg="addSp modSp add mod">
        <pc:chgData name="Charles Robbins" userId="2a2c6b74727e6a50" providerId="LiveId" clId="{139A2F53-9990-40CE-AEDD-C3112AB3F283}" dt="2023-05-02T22:01:09.792" v="283" actId="255"/>
        <pc:sldMkLst>
          <pc:docMk/>
          <pc:sldMk cId="1336396486" sldId="291"/>
        </pc:sldMkLst>
        <pc:spChg chg="mod">
          <ac:chgData name="Charles Robbins" userId="2a2c6b74727e6a50" providerId="LiveId" clId="{139A2F53-9990-40CE-AEDD-C3112AB3F283}" dt="2023-05-02T21:58:40.685" v="269" actId="14100"/>
          <ac:spMkLst>
            <pc:docMk/>
            <pc:sldMk cId="1336396486" sldId="291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01:09.792" v="283" actId="255"/>
          <ac:spMkLst>
            <pc:docMk/>
            <pc:sldMk cId="1336396486" sldId="291"/>
            <ac:spMk id="368" creationId="{00000000-0000-0000-0000-000000000000}"/>
          </ac:spMkLst>
        </pc:spChg>
        <pc:picChg chg="add mod">
          <ac:chgData name="Charles Robbins" userId="2a2c6b74727e6a50" providerId="LiveId" clId="{139A2F53-9990-40CE-AEDD-C3112AB3F283}" dt="2023-05-02T21:58:13.647" v="258" actId="14100"/>
          <ac:picMkLst>
            <pc:docMk/>
            <pc:sldMk cId="1336396486" sldId="291"/>
            <ac:picMk id="2" creationId="{0608E5F0-B0C7-669F-203E-98233D4A30CF}"/>
          </ac:picMkLst>
        </pc:picChg>
      </pc:sldChg>
      <pc:sldChg chg="addSp delSp modSp add mod">
        <pc:chgData name="Charles Robbins" userId="2a2c6b74727e6a50" providerId="LiveId" clId="{139A2F53-9990-40CE-AEDD-C3112AB3F283}" dt="2023-05-02T22:56:53.373" v="456" actId="255"/>
        <pc:sldMkLst>
          <pc:docMk/>
          <pc:sldMk cId="2681223345" sldId="292"/>
        </pc:sldMkLst>
        <pc:spChg chg="mod">
          <ac:chgData name="Charles Robbins" userId="2a2c6b74727e6a50" providerId="LiveId" clId="{139A2F53-9990-40CE-AEDD-C3112AB3F283}" dt="2023-05-02T22:00:13.005" v="282" actId="14100"/>
          <ac:spMkLst>
            <pc:docMk/>
            <pc:sldMk cId="2681223345" sldId="292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56:53.373" v="456" actId="255"/>
          <ac:spMkLst>
            <pc:docMk/>
            <pc:sldMk cId="2681223345" sldId="292"/>
            <ac:spMk id="368" creationId="{00000000-0000-0000-0000-000000000000}"/>
          </ac:spMkLst>
        </pc:spChg>
        <pc:graphicFrameChg chg="add del mod">
          <ac:chgData name="Charles Robbins" userId="2a2c6b74727e6a50" providerId="LiveId" clId="{139A2F53-9990-40CE-AEDD-C3112AB3F283}" dt="2023-05-02T22:06:35.585" v="331"/>
          <ac:graphicFrameMkLst>
            <pc:docMk/>
            <pc:sldMk cId="2681223345" sldId="292"/>
            <ac:graphicFrameMk id="3" creationId="{7A0CAD19-FA88-EB00-857B-4A638A91E690}"/>
          </ac:graphicFrameMkLst>
        </pc:graphicFrameChg>
        <pc:graphicFrameChg chg="add mod">
          <ac:chgData name="Charles Robbins" userId="2a2c6b74727e6a50" providerId="LiveId" clId="{139A2F53-9990-40CE-AEDD-C3112AB3F283}" dt="2023-05-02T22:06:40.029" v="333"/>
          <ac:graphicFrameMkLst>
            <pc:docMk/>
            <pc:sldMk cId="2681223345" sldId="292"/>
            <ac:graphicFrameMk id="4" creationId="{0849439A-F320-816A-44E1-77E54A6FE4F2}"/>
          </ac:graphicFrameMkLst>
        </pc:graphicFrameChg>
        <pc:picChg chg="add mod">
          <ac:chgData name="Charles Robbins" userId="2a2c6b74727e6a50" providerId="LiveId" clId="{139A2F53-9990-40CE-AEDD-C3112AB3F283}" dt="2023-05-02T22:07:18.132" v="344" actId="14100"/>
          <ac:picMkLst>
            <pc:docMk/>
            <pc:sldMk cId="2681223345" sldId="292"/>
            <ac:picMk id="2" creationId="{AD3D4451-FC57-4BAB-5FDD-E59D8F240F80}"/>
          </ac:picMkLst>
        </pc:picChg>
        <pc:picChg chg="add mod modCrop">
          <ac:chgData name="Charles Robbins" userId="2a2c6b74727e6a50" providerId="LiveId" clId="{139A2F53-9990-40CE-AEDD-C3112AB3F283}" dt="2023-05-02T22:39:00.522" v="369" actId="1076"/>
          <ac:picMkLst>
            <pc:docMk/>
            <pc:sldMk cId="2681223345" sldId="292"/>
            <ac:picMk id="5" creationId="{678289BD-EEB9-EDEE-D13C-20932C1C75DE}"/>
          </ac:picMkLst>
        </pc:picChg>
        <pc:picChg chg="add mod modCrop">
          <ac:chgData name="Charles Robbins" userId="2a2c6b74727e6a50" providerId="LiveId" clId="{139A2F53-9990-40CE-AEDD-C3112AB3F283}" dt="2023-05-02T22:39:54.410" v="380" actId="1076"/>
          <ac:picMkLst>
            <pc:docMk/>
            <pc:sldMk cId="2681223345" sldId="292"/>
            <ac:picMk id="6" creationId="{F955D6FE-ED5D-89B3-1A62-2F7F67E78FBA}"/>
          </ac:picMkLst>
        </pc:picChg>
      </pc:sldChg>
      <pc:sldChg chg="addSp delSp modSp add mod">
        <pc:chgData name="Charles Robbins" userId="2a2c6b74727e6a50" providerId="LiveId" clId="{139A2F53-9990-40CE-AEDD-C3112AB3F283}" dt="2023-05-02T22:56:25.697" v="452" actId="255"/>
        <pc:sldMkLst>
          <pc:docMk/>
          <pc:sldMk cId="2278290985" sldId="293"/>
        </pc:sldMkLst>
        <pc:spChg chg="mod">
          <ac:chgData name="Charles Robbins" userId="2a2c6b74727e6a50" providerId="LiveId" clId="{139A2F53-9990-40CE-AEDD-C3112AB3F283}" dt="2023-05-02T22:41:37.570" v="392" actId="14100"/>
          <ac:spMkLst>
            <pc:docMk/>
            <pc:sldMk cId="2278290985" sldId="293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56:25.697" v="452" actId="255"/>
          <ac:spMkLst>
            <pc:docMk/>
            <pc:sldMk cId="2278290985" sldId="293"/>
            <ac:spMk id="368" creationId="{00000000-0000-0000-0000-000000000000}"/>
          </ac:spMkLst>
        </pc:spChg>
        <pc:picChg chg="add del mod">
          <ac:chgData name="Charles Robbins" userId="2a2c6b74727e6a50" providerId="LiveId" clId="{139A2F53-9990-40CE-AEDD-C3112AB3F283}" dt="2023-05-02T22:09:08.593" v="354" actId="478"/>
          <ac:picMkLst>
            <pc:docMk/>
            <pc:sldMk cId="2278290985" sldId="293"/>
            <ac:picMk id="2" creationId="{C47E5E4B-EC79-5146-20C3-320610FF0337}"/>
          </ac:picMkLst>
        </pc:picChg>
        <pc:picChg chg="add mod">
          <ac:chgData name="Charles Robbins" userId="2a2c6b74727e6a50" providerId="LiveId" clId="{139A2F53-9990-40CE-AEDD-C3112AB3F283}" dt="2023-05-02T22:45:35.322" v="417" actId="14100"/>
          <ac:picMkLst>
            <pc:docMk/>
            <pc:sldMk cId="2278290985" sldId="293"/>
            <ac:picMk id="3" creationId="{849370BE-9DBD-C23C-D2DA-D89E92E22AEC}"/>
          </ac:picMkLst>
        </pc:picChg>
      </pc:sldChg>
      <pc:sldChg chg="addSp modSp add mod ord">
        <pc:chgData name="Charles Robbins" userId="2a2c6b74727e6a50" providerId="LiveId" clId="{139A2F53-9990-40CE-AEDD-C3112AB3F283}" dt="2023-05-02T22:05:54.961" v="329" actId="113"/>
        <pc:sldMkLst>
          <pc:docMk/>
          <pc:sldMk cId="126873925" sldId="294"/>
        </pc:sldMkLst>
        <pc:spChg chg="mod">
          <ac:chgData name="Charles Robbins" userId="2a2c6b74727e6a50" providerId="LiveId" clId="{139A2F53-9990-40CE-AEDD-C3112AB3F283}" dt="2023-05-02T22:05:18.278" v="318" actId="14100"/>
          <ac:spMkLst>
            <pc:docMk/>
            <pc:sldMk cId="126873925" sldId="294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05:54.961" v="329" actId="113"/>
          <ac:spMkLst>
            <pc:docMk/>
            <pc:sldMk cId="126873925" sldId="294"/>
            <ac:spMk id="368" creationId="{00000000-0000-0000-0000-000000000000}"/>
          </ac:spMkLst>
        </pc:spChg>
        <pc:picChg chg="add mod">
          <ac:chgData name="Charles Robbins" userId="2a2c6b74727e6a50" providerId="LiveId" clId="{139A2F53-9990-40CE-AEDD-C3112AB3F283}" dt="2023-05-02T22:04:53.324" v="316" actId="14100"/>
          <ac:picMkLst>
            <pc:docMk/>
            <pc:sldMk cId="126873925" sldId="294"/>
            <ac:picMk id="2" creationId="{4316BBC5-7015-B254-DB51-399FD6EBFF2E}"/>
          </ac:picMkLst>
        </pc:picChg>
      </pc:sldChg>
      <pc:sldChg chg="addSp modSp add mod ord">
        <pc:chgData name="Charles Robbins" userId="2a2c6b74727e6a50" providerId="LiveId" clId="{139A2F53-9990-40CE-AEDD-C3112AB3F283}" dt="2023-05-02T21:29:53.629" v="46" actId="108"/>
        <pc:sldMkLst>
          <pc:docMk/>
          <pc:sldMk cId="1065400410" sldId="295"/>
        </pc:sldMkLst>
        <pc:spChg chg="add mod">
          <ac:chgData name="Charles Robbins" userId="2a2c6b74727e6a50" providerId="LiveId" clId="{139A2F53-9990-40CE-AEDD-C3112AB3F283}" dt="2023-05-02T21:29:39.872" v="42" actId="1076"/>
          <ac:spMkLst>
            <pc:docMk/>
            <pc:sldMk cId="1065400410" sldId="295"/>
            <ac:spMk id="3" creationId="{343B53BF-0E46-7E24-9033-B9357D0E386D}"/>
          </ac:spMkLst>
        </pc:spChg>
        <pc:spChg chg="mod">
          <ac:chgData name="Charles Robbins" userId="2a2c6b74727e6a50" providerId="LiveId" clId="{139A2F53-9990-40CE-AEDD-C3112AB3F283}" dt="2023-05-02T21:22:03.987" v="18" actId="20577"/>
          <ac:spMkLst>
            <pc:docMk/>
            <pc:sldMk cId="1065400410" sldId="295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1:29:53.629" v="46" actId="108"/>
          <ac:spMkLst>
            <pc:docMk/>
            <pc:sldMk cId="1065400410" sldId="295"/>
            <ac:spMk id="368" creationId="{00000000-0000-0000-0000-000000000000}"/>
          </ac:spMkLst>
        </pc:spChg>
        <pc:graphicFrameChg chg="add mod">
          <ac:chgData name="Charles Robbins" userId="2a2c6b74727e6a50" providerId="LiveId" clId="{139A2F53-9990-40CE-AEDD-C3112AB3F283}" dt="2023-05-02T21:29:39.872" v="42" actId="1076"/>
          <ac:graphicFrameMkLst>
            <pc:docMk/>
            <pc:sldMk cId="1065400410" sldId="295"/>
            <ac:graphicFrameMk id="4" creationId="{ADF07CD6-EE18-90FD-334A-308DF3BA5422}"/>
          </ac:graphicFrameMkLst>
        </pc:graphicFrameChg>
        <pc:picChg chg="add mod">
          <ac:chgData name="Charles Robbins" userId="2a2c6b74727e6a50" providerId="LiveId" clId="{139A2F53-9990-40CE-AEDD-C3112AB3F283}" dt="2023-05-02T21:29:00.650" v="38" actId="692"/>
          <ac:picMkLst>
            <pc:docMk/>
            <pc:sldMk cId="1065400410" sldId="295"/>
            <ac:picMk id="2" creationId="{F00D7B38-C6AA-C7EB-C1F4-528C8E8383A3}"/>
          </ac:picMkLst>
        </pc:picChg>
      </pc:sldChg>
      <pc:sldChg chg="addSp delSp modSp add mod">
        <pc:chgData name="Charles Robbins" userId="2a2c6b74727e6a50" providerId="LiveId" clId="{139A2F53-9990-40CE-AEDD-C3112AB3F283}" dt="2023-05-02T22:56:45.724" v="455" actId="255"/>
        <pc:sldMkLst>
          <pc:docMk/>
          <pc:sldMk cId="557152059" sldId="296"/>
        </pc:sldMkLst>
        <pc:spChg chg="mod">
          <ac:chgData name="Charles Robbins" userId="2a2c6b74727e6a50" providerId="LiveId" clId="{139A2F53-9990-40CE-AEDD-C3112AB3F283}" dt="2023-05-02T22:41:19.731" v="386" actId="14100"/>
          <ac:spMkLst>
            <pc:docMk/>
            <pc:sldMk cId="557152059" sldId="296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56:45.724" v="455" actId="255"/>
          <ac:spMkLst>
            <pc:docMk/>
            <pc:sldMk cId="557152059" sldId="296"/>
            <ac:spMk id="368" creationId="{00000000-0000-0000-0000-000000000000}"/>
          </ac:spMkLst>
        </pc:spChg>
        <pc:graphicFrameChg chg="add del mod">
          <ac:chgData name="Charles Robbins" userId="2a2c6b74727e6a50" providerId="LiveId" clId="{139A2F53-9990-40CE-AEDD-C3112AB3F283}" dt="2023-05-02T22:42:42.462" v="400"/>
          <ac:graphicFrameMkLst>
            <pc:docMk/>
            <pc:sldMk cId="557152059" sldId="296"/>
            <ac:graphicFrameMk id="3" creationId="{90A00E6C-B577-6B27-D7EF-BD527197609D}"/>
          </ac:graphicFrameMkLst>
        </pc:graphicFrameChg>
        <pc:graphicFrameChg chg="add del mod">
          <ac:chgData name="Charles Robbins" userId="2a2c6b74727e6a50" providerId="LiveId" clId="{139A2F53-9990-40CE-AEDD-C3112AB3F283}" dt="2023-05-02T22:42:46.827" v="402"/>
          <ac:graphicFrameMkLst>
            <pc:docMk/>
            <pc:sldMk cId="557152059" sldId="296"/>
            <ac:graphicFrameMk id="4" creationId="{450A7295-32D5-AB71-60A3-09F6F64C5B20}"/>
          </ac:graphicFrameMkLst>
        </pc:graphicFrameChg>
        <pc:picChg chg="add mod">
          <ac:chgData name="Charles Robbins" userId="2a2c6b74727e6a50" providerId="LiveId" clId="{139A2F53-9990-40CE-AEDD-C3112AB3F283}" dt="2023-05-02T22:40:22.780" v="383" actId="14100"/>
          <ac:picMkLst>
            <pc:docMk/>
            <pc:sldMk cId="557152059" sldId="296"/>
            <ac:picMk id="2" creationId="{3CA4B6DD-C2D6-A5D6-699F-4E49B44F52DD}"/>
          </ac:picMkLst>
        </pc:picChg>
      </pc:sldChg>
      <pc:sldChg chg="addSp modSp add mod">
        <pc:chgData name="Charles Robbins" userId="2a2c6b74727e6a50" providerId="LiveId" clId="{139A2F53-9990-40CE-AEDD-C3112AB3F283}" dt="2023-05-02T22:56:39.838" v="454" actId="255"/>
        <pc:sldMkLst>
          <pc:docMk/>
          <pc:sldMk cId="1818931356" sldId="297"/>
        </pc:sldMkLst>
        <pc:spChg chg="mod">
          <ac:chgData name="Charles Robbins" userId="2a2c6b74727e6a50" providerId="LiveId" clId="{139A2F53-9990-40CE-AEDD-C3112AB3F283}" dt="2023-05-02T22:41:26.132" v="388" actId="14100"/>
          <ac:spMkLst>
            <pc:docMk/>
            <pc:sldMk cId="1818931356" sldId="297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56:39.838" v="454" actId="255"/>
          <ac:spMkLst>
            <pc:docMk/>
            <pc:sldMk cId="1818931356" sldId="297"/>
            <ac:spMk id="368" creationId="{00000000-0000-0000-0000-000000000000}"/>
          </ac:spMkLst>
        </pc:spChg>
        <pc:picChg chg="add mod">
          <ac:chgData name="Charles Robbins" userId="2a2c6b74727e6a50" providerId="LiveId" clId="{139A2F53-9990-40CE-AEDD-C3112AB3F283}" dt="2023-05-02T22:53:43" v="428" actId="14100"/>
          <ac:picMkLst>
            <pc:docMk/>
            <pc:sldMk cId="1818931356" sldId="297"/>
            <ac:picMk id="2" creationId="{15F44733-6369-0201-873A-786EE8867E9A}"/>
          </ac:picMkLst>
        </pc:picChg>
      </pc:sldChg>
      <pc:sldChg chg="addSp modSp add mod">
        <pc:chgData name="Charles Robbins" userId="2a2c6b74727e6a50" providerId="LiveId" clId="{139A2F53-9990-40CE-AEDD-C3112AB3F283}" dt="2023-05-02T22:56:32.447" v="453" actId="255"/>
        <pc:sldMkLst>
          <pc:docMk/>
          <pc:sldMk cId="664480118" sldId="298"/>
        </pc:sldMkLst>
        <pc:spChg chg="mod">
          <ac:chgData name="Charles Robbins" userId="2a2c6b74727e6a50" providerId="LiveId" clId="{139A2F53-9990-40CE-AEDD-C3112AB3F283}" dt="2023-05-02T22:41:31.619" v="390" actId="14100"/>
          <ac:spMkLst>
            <pc:docMk/>
            <pc:sldMk cId="664480118" sldId="298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56:32.447" v="453" actId="255"/>
          <ac:spMkLst>
            <pc:docMk/>
            <pc:sldMk cId="664480118" sldId="298"/>
            <ac:spMk id="368" creationId="{00000000-0000-0000-0000-000000000000}"/>
          </ac:spMkLst>
        </pc:spChg>
        <pc:picChg chg="add mod">
          <ac:chgData name="Charles Robbins" userId="2a2c6b74727e6a50" providerId="LiveId" clId="{139A2F53-9990-40CE-AEDD-C3112AB3F283}" dt="2023-05-02T22:44:17.377" v="412" actId="14100"/>
          <ac:picMkLst>
            <pc:docMk/>
            <pc:sldMk cId="664480118" sldId="298"/>
            <ac:picMk id="2" creationId="{5B6108B6-819B-F65B-07B7-C40BBC64C14A}"/>
          </ac:picMkLst>
        </pc:picChg>
      </pc:sldChg>
      <pc:sldChg chg="addSp modSp add mod">
        <pc:chgData name="Charles Robbins" userId="2a2c6b74727e6a50" providerId="LiveId" clId="{139A2F53-9990-40CE-AEDD-C3112AB3F283}" dt="2023-05-02T22:56:17.782" v="451" actId="255"/>
        <pc:sldMkLst>
          <pc:docMk/>
          <pc:sldMk cId="105239601" sldId="299"/>
        </pc:sldMkLst>
        <pc:spChg chg="mod">
          <ac:chgData name="Charles Robbins" userId="2a2c6b74727e6a50" providerId="LiveId" clId="{139A2F53-9990-40CE-AEDD-C3112AB3F283}" dt="2023-05-02T22:41:43.098" v="394" actId="14100"/>
          <ac:spMkLst>
            <pc:docMk/>
            <pc:sldMk cId="105239601" sldId="299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56:17.782" v="451" actId="255"/>
          <ac:spMkLst>
            <pc:docMk/>
            <pc:sldMk cId="105239601" sldId="299"/>
            <ac:spMk id="368" creationId="{00000000-0000-0000-0000-000000000000}"/>
          </ac:spMkLst>
        </pc:spChg>
        <pc:picChg chg="add mod">
          <ac:chgData name="Charles Robbins" userId="2a2c6b74727e6a50" providerId="LiveId" clId="{139A2F53-9990-40CE-AEDD-C3112AB3F283}" dt="2023-05-02T22:46:08.344" v="422" actId="14100"/>
          <ac:picMkLst>
            <pc:docMk/>
            <pc:sldMk cId="105239601" sldId="299"/>
            <ac:picMk id="2" creationId="{CE528BBF-F91B-9D07-2001-2B7A6F412AFF}"/>
          </ac:picMkLst>
        </pc:picChg>
      </pc:sldChg>
      <pc:sldChg chg="addSp modSp add mod">
        <pc:chgData name="Charles Robbins" userId="2a2c6b74727e6a50" providerId="LiveId" clId="{139A2F53-9990-40CE-AEDD-C3112AB3F283}" dt="2023-05-02T22:56:10.270" v="450" actId="255"/>
        <pc:sldMkLst>
          <pc:docMk/>
          <pc:sldMk cId="2936729423" sldId="300"/>
        </pc:sldMkLst>
        <pc:spChg chg="mod">
          <ac:chgData name="Charles Robbins" userId="2a2c6b74727e6a50" providerId="LiveId" clId="{139A2F53-9990-40CE-AEDD-C3112AB3F283}" dt="2023-05-02T22:41:49.050" v="396" actId="14100"/>
          <ac:spMkLst>
            <pc:docMk/>
            <pc:sldMk cId="2936729423" sldId="300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56:10.270" v="450" actId="255"/>
          <ac:spMkLst>
            <pc:docMk/>
            <pc:sldMk cId="2936729423" sldId="300"/>
            <ac:spMk id="368" creationId="{00000000-0000-0000-0000-000000000000}"/>
          </ac:spMkLst>
        </pc:spChg>
        <pc:picChg chg="add mod">
          <ac:chgData name="Charles Robbins" userId="2a2c6b74727e6a50" providerId="LiveId" clId="{139A2F53-9990-40CE-AEDD-C3112AB3F283}" dt="2023-05-02T22:54:10.065" v="430" actId="14100"/>
          <ac:picMkLst>
            <pc:docMk/>
            <pc:sldMk cId="2936729423" sldId="300"/>
            <ac:picMk id="2" creationId="{3AECBF51-6618-DE85-4114-D00469379EB6}"/>
          </ac:picMkLst>
        </pc:picChg>
      </pc:sldChg>
      <pc:sldChg chg="addSp modSp add mod">
        <pc:chgData name="Charles Robbins" userId="2a2c6b74727e6a50" providerId="LiveId" clId="{139A2F53-9990-40CE-AEDD-C3112AB3F283}" dt="2023-05-02T22:55:57.824" v="447" actId="108"/>
        <pc:sldMkLst>
          <pc:docMk/>
          <pc:sldMk cId="224638330" sldId="301"/>
        </pc:sldMkLst>
        <pc:spChg chg="mod">
          <ac:chgData name="Charles Robbins" userId="2a2c6b74727e6a50" providerId="LiveId" clId="{139A2F53-9990-40CE-AEDD-C3112AB3F283}" dt="2023-05-02T22:41:55.603" v="398" actId="14100"/>
          <ac:spMkLst>
            <pc:docMk/>
            <pc:sldMk cId="224638330" sldId="301"/>
            <ac:spMk id="367" creationId="{00000000-0000-0000-0000-000000000000}"/>
          </ac:spMkLst>
        </pc:spChg>
        <pc:spChg chg="mod">
          <ac:chgData name="Charles Robbins" userId="2a2c6b74727e6a50" providerId="LiveId" clId="{139A2F53-9990-40CE-AEDD-C3112AB3F283}" dt="2023-05-02T22:55:57.824" v="447" actId="108"/>
          <ac:spMkLst>
            <pc:docMk/>
            <pc:sldMk cId="224638330" sldId="301"/>
            <ac:spMk id="368" creationId="{00000000-0000-0000-0000-000000000000}"/>
          </ac:spMkLst>
        </pc:spChg>
        <pc:picChg chg="add mod">
          <ac:chgData name="Charles Robbins" userId="2a2c6b74727e6a50" providerId="LiveId" clId="{139A2F53-9990-40CE-AEDD-C3112AB3F283}" dt="2023-05-02T22:55:09.232" v="441" actId="14100"/>
          <ac:picMkLst>
            <pc:docMk/>
            <pc:sldMk cId="224638330" sldId="301"/>
            <ac:picMk id="2" creationId="{35576A5A-8D59-2694-E3B7-07104838AEFA}"/>
          </ac:picMkLst>
        </pc:picChg>
      </pc:sldChg>
      <pc:sldChg chg="addSp modSp add mod">
        <pc:chgData name="Charles Robbins" userId="2a2c6b74727e6a50" providerId="LiveId" clId="{139A2F53-9990-40CE-AEDD-C3112AB3F283}" dt="2023-05-02T22:55:52.908" v="446" actId="255"/>
        <pc:sldMkLst>
          <pc:docMk/>
          <pc:sldMk cId="427633064" sldId="302"/>
        </pc:sldMkLst>
        <pc:spChg chg="mod">
          <ac:chgData name="Charles Robbins" userId="2a2c6b74727e6a50" providerId="LiveId" clId="{139A2F53-9990-40CE-AEDD-C3112AB3F283}" dt="2023-05-02T22:55:52.908" v="446" actId="255"/>
          <ac:spMkLst>
            <pc:docMk/>
            <pc:sldMk cId="427633064" sldId="302"/>
            <ac:spMk id="368" creationId="{00000000-0000-0000-0000-000000000000}"/>
          </ac:spMkLst>
        </pc:spChg>
        <pc:picChg chg="add mod">
          <ac:chgData name="Charles Robbins" userId="2a2c6b74727e6a50" providerId="LiveId" clId="{139A2F53-9990-40CE-AEDD-C3112AB3F283}" dt="2023-05-02T22:55:37.192" v="444" actId="14100"/>
          <ac:picMkLst>
            <pc:docMk/>
            <pc:sldMk cId="427633064" sldId="302"/>
            <ac:picMk id="2" creationId="{81C5E604-6EE4-6205-50B1-B4FDA9972B1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B5962-E4C1-4EB0-92F0-C15D8DB17E09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6EF6C-FE60-49BC-AD7D-A95AD3785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7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uUauj0W38ej6o4TeyQXXIGwXrEUH0w4E?usp=sharing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landsecurity.ohio.gov/resources/resources-sa/critical-infrastructure-unit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ma.co.delaware.oh.us/" TargetMode="External"/><Relationship Id="rId4" Type="http://schemas.openxmlformats.org/officeDocument/2006/relationships/hyperlink" Target="https://homelandsecurity.ohio.gov/our-programs/ohio-cyber-program/ohio-cyber-program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All Vulnerability Management Planning Resources</a:t>
            </a:r>
            <a:r>
              <a:rPr lang="en-US"/>
              <a:t>  META Cybersecurity Workshop 5.4.23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Charles</a:t>
            </a:r>
            <a:endParaRPr/>
          </a:p>
        </p:txBody>
      </p:sp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799134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068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36123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8885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5706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63159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133409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033004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861418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90154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16032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83120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45486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31280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82270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356401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52191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Ohio Critical Infrastructure: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https://homelandsecurity.ohio.gov/resources/resources-sa/critical-infrastructure-unit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Cyber Protection: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https://homelandsecurity.ohio.gov/our-programs/ohio-cyber-program/ohio-cyber-program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Delaware County EMA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https://ema.co.delaware.oh.us/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10 Court Street</a:t>
            </a:r>
            <a:br>
              <a:rPr lang="en-US" sz="1050">
                <a:latin typeface="Arial"/>
                <a:ea typeface="Arial"/>
                <a:cs typeface="Arial"/>
                <a:sym typeface="Arial"/>
              </a:rPr>
            </a:br>
            <a:r>
              <a:rPr lang="en-US" sz="1050">
                <a:latin typeface="Arial"/>
                <a:ea typeface="Arial"/>
                <a:cs typeface="Arial"/>
                <a:sym typeface="Arial"/>
              </a:rPr>
              <a:t>Delaware, Ohio 43015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latin typeface="Arial"/>
                <a:ea typeface="Arial"/>
                <a:cs typeface="Arial"/>
                <a:sym typeface="Arial"/>
              </a:rPr>
              <a:t>Phone: (740) 833-2180</a:t>
            </a:r>
            <a:endParaRPr sz="1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25743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AE8FF-8430-49FA-B6F3-07D007E2C5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48CC8-B07D-460A-80BD-FA6EFE7B1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BA282-77AD-4DA1-ADA6-BD40006DB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92B30-CA05-4589-BFA9-DAF0C8731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01799-348C-4A56-95ED-5A01F4A6E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0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10B0F-29F8-498B-BC36-DCD2C4FAC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3589D1-4E54-446B-B354-4402E81DEE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55533-939F-4C8F-BA46-AC045B6AB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60171-3BEE-45D0-9384-F15A6B1C5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6AC5D-1185-4741-B5E0-45566DD93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3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BED48F-52DC-4DA8-929E-9756BC6771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AACC0B-F1F7-48BA-A48D-A79A32F273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A3759-3AAD-4EEE-9FB1-D0623B8EC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1746F-FDF1-4697-A846-15860F1D1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2C2F0-3430-4E1B-B49D-F05412BF5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A9C46-E71F-4E8F-8FA2-42636B67F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52AF7-9BD5-4D08-814D-11A8467F5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65F30-B3C4-4E1A-A2D0-DD0B0651E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278BF-739B-49CF-82BB-160042526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CAF7D-03EE-4B1C-BE93-49C5D15CC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87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CD2B0-91E3-473C-B8BB-E964534F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A5B52-B131-4FCB-87E2-9BC19CBE0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AFBA3-55A9-475C-9503-B1685A697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4E897-1D4C-4CDC-B4C9-9AFEBDC10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9006C-AF7A-4111-B22E-14992C209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56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076A9-9390-40A5-BBE1-3081EC71D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21345-8431-4F4E-8F07-78331A8599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F133A-CC6F-445E-806D-C360EF7EA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449B6-2988-4347-8972-70AB07976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1FFF9B-032F-48F2-8A40-D155D3C6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DDCB9-2D9D-4391-8C40-F17F760F7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4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71A0F-0A7A-434E-869C-C52E86C02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EC0A2-55B0-4690-A320-BA2D81AC7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8E418-1416-4E6D-8861-6C904ADF6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BB4624-7C4E-45D9-88AE-9F91556914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B93FF3-85DF-4F9C-9368-EDFC80DEEA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14EE13-2774-4EC6-93E8-774BAAE60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DD561-D7FE-4EBF-B9C1-B32601A4E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628EA3-381F-4BA5-B462-93BD72586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1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17EA7-A98E-4143-B59A-1F9E51D1D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12C910-190F-41C1-A80C-786BA0A3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E9541E-5A41-49B0-8494-DA3A72DAC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BB6F8F-96C0-4D51-AF2A-D4C87366A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77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9CBF10-C807-4F36-BB4A-D558466C3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15E48D-6B7C-45CE-8DF4-FA090F5C9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3EB6D2-E9CF-4BA0-9B3D-A69E7449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5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2D9C5-80A0-44CE-A8D6-4FABB842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1D05A-98AB-4677-A39D-BFF8E6E89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F551AC-AD18-4271-8157-D74B05B8B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E2F26-69DE-4BB4-9121-AC3EAF7BB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8FFA5E-617F-46BC-A033-1F60CEDCC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EC8110-976A-4B7D-A072-13129E2F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68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DE7C-5A17-41F5-99A5-D04FE61F2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5D2D1B-5DC8-414C-B1DE-D3C6F1DA50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C6365-E5F5-4373-A49D-7CD9BFD05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8C6361-162A-473D-9223-9B400CA5A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EAD57-B78A-44DE-A10C-174A8807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210C9E-8E33-48C8-9D36-0094C0D5C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36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39475F-47A6-4C87-82A7-87F5434AD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2E51D-AE47-4179-9AEF-8603A64C3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4F36A-7CC4-4DF9-BEA8-A15FF52F4E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CD86D-2BDB-4C60-AF0F-EC2B04301083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F058E-C748-4E4D-975E-C38DC21ECB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AA3F5-D6C9-499B-B5E7-097ACD5D0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4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7.png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9.png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2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2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"/>
          <p:cNvSpPr txBox="1">
            <a:spLocks noGrp="1"/>
          </p:cNvSpPr>
          <p:nvPr>
            <p:ph type="ctrTitle"/>
          </p:nvPr>
        </p:nvSpPr>
        <p:spPr>
          <a:xfrm>
            <a:off x="2743200" y="1237175"/>
            <a:ext cx="7924800" cy="3967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Calibri"/>
              <a:buNone/>
            </a:pPr>
            <a:r>
              <a:rPr lang="en-US" sz="6200"/>
              <a:t>The OhCR</a:t>
            </a:r>
            <a:br>
              <a:rPr lang="en-US" sz="6200"/>
            </a:br>
            <a:r>
              <a:rPr lang="en-US" sz="2400" i="1"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br>
              <a:rPr lang="en-US" sz="2000" i="1">
                <a:latin typeface="Calibri"/>
                <a:ea typeface="Calibri"/>
                <a:cs typeface="Calibri"/>
                <a:sym typeface="Calibri"/>
              </a:rPr>
            </a:br>
            <a:br>
              <a:rPr lang="en-US" sz="6200"/>
            </a:br>
            <a:endParaRPr sz="6200"/>
          </a:p>
        </p:txBody>
      </p:sp>
      <p:sp>
        <p:nvSpPr>
          <p:cNvPr id="105" name="Google Shape;105;p1"/>
          <p:cNvSpPr txBox="1">
            <a:spLocks noGrp="1"/>
          </p:cNvSpPr>
          <p:nvPr>
            <p:ph type="subTitle" idx="1"/>
          </p:nvPr>
        </p:nvSpPr>
        <p:spPr>
          <a:xfrm>
            <a:off x="1524000" y="3840481"/>
            <a:ext cx="9652462" cy="1688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2027"/>
              </a:buClr>
              <a:buSzPts val="3600"/>
              <a:buNone/>
            </a:pPr>
            <a:r>
              <a:rPr lang="en-US" sz="3600" dirty="0">
                <a:solidFill>
                  <a:srgbClr val="CC2027"/>
                </a:solidFill>
                <a:latin typeface="Calibri"/>
                <a:cs typeface="Calibri"/>
              </a:rPr>
              <a:t>Passive VM Tools using Zeek and Rita Reports </a:t>
            </a:r>
            <a:endParaRPr sz="3600" dirty="0">
              <a:solidFill>
                <a:srgbClr val="CC2027"/>
              </a:solidFill>
              <a:latin typeface="Calibri"/>
              <a:cs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dirty="0"/>
              <a:t>May 4, 2023</a:t>
            </a:r>
            <a:endParaRPr sz="1800" dirty="0"/>
          </a:p>
        </p:txBody>
      </p:sp>
      <p:pic>
        <p:nvPicPr>
          <p:cNvPr id="106" name="Google Shape;106;p1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2418861"/>
            <a:ext cx="1036320" cy="1010139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795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US" b="1" dirty="0">
                <a:latin typeface="Calibri"/>
                <a:cs typeface="Calibri"/>
              </a:rPr>
              <a:t>Consolidate Networkminer and RITA Reports </a:t>
            </a:r>
            <a:endParaRPr b="1" dirty="0">
              <a:latin typeface="Calibri"/>
              <a:cs typeface="Calibri"/>
            </a:endParaRPr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2436000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Anomalies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08E5F0-B0C7-669F-203E-98233D4A30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31"/>
          <a:stretch/>
        </p:blipFill>
        <p:spPr bwMode="auto">
          <a:xfrm>
            <a:off x="3455205" y="1825624"/>
            <a:ext cx="7898595" cy="37219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36396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87755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cs typeface="Calibri"/>
              </a:rPr>
              <a:t>Consolidate Networkminer and RITA Reports 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Beacons</a:t>
            </a:r>
            <a:endParaRPr lang="en-US"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16BBC5-7015-B254-DB51-399FD6EBFF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348"/>
          <a:stretch/>
        </p:blipFill>
        <p:spPr bwMode="auto">
          <a:xfrm>
            <a:off x="4286250" y="1825624"/>
            <a:ext cx="7067551" cy="43140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6873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7569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cs typeface="Calibri"/>
              </a:rPr>
              <a:t>Consolidate Networkminer and RITA Reports 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238500" cy="4073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Blacklisted Destination Ips, Blacklisted Hostnames and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Blacklisted Source Ips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3D4451-FC57-4BAB-5FDD-E59D8F240F8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393"/>
          <a:stretch/>
        </p:blipFill>
        <p:spPr bwMode="auto">
          <a:xfrm>
            <a:off x="4233328" y="1825624"/>
            <a:ext cx="7120472" cy="33813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849439A-F320-816A-44E1-77E54A6FE4F2}"/>
              </a:ext>
            </a:extLst>
          </p:cNvPr>
          <p:cNvGraphicFramePr>
            <a:graphicFrameLocks noGrp="1"/>
          </p:cNvGraphicFramePr>
          <p:nvPr/>
        </p:nvGraphicFramePr>
        <p:xfrm>
          <a:off x="4924425" y="3915569"/>
          <a:ext cx="2343150" cy="1714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3150">
                  <a:extLst>
                    <a:ext uri="{9D8B030D-6E8A-4147-A177-3AD203B41FA5}">
                      <a16:colId xmlns:a16="http://schemas.microsoft.com/office/drawing/2014/main" val="9045516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Blacklisted Destination Ips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1029278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678289BD-EEB9-EDEE-D13C-20932C1C75D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0476"/>
          <a:stretch/>
        </p:blipFill>
        <p:spPr bwMode="auto">
          <a:xfrm>
            <a:off x="3830691" y="3429000"/>
            <a:ext cx="7065909" cy="208905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55D6FE-ED5D-89B3-1A62-2F7F67E78FB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" b="55961"/>
          <a:stretch/>
        </p:blipFill>
        <p:spPr bwMode="auto">
          <a:xfrm>
            <a:off x="4440291" y="4981391"/>
            <a:ext cx="7120471" cy="15575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81223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71245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cs typeface="Calibri"/>
              </a:rPr>
              <a:t>Consolidate Networkminer and RITA Reports 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321050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DNS Servers Accessed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A4B6DD-C2D6-A5D6-699F-4E49B44F52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693"/>
          <a:stretch/>
        </p:blipFill>
        <p:spPr bwMode="auto">
          <a:xfrm>
            <a:off x="4371360" y="1825624"/>
            <a:ext cx="6982440" cy="3571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57152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6553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cs typeface="Calibri"/>
              </a:rPr>
              <a:t>Consolidate Networkminer and RITA Reports 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321050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Highest Packet Receiver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F44733-6369-0201-873A-786EE8867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6720" y="1825624"/>
            <a:ext cx="7117080" cy="253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931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6172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cs typeface="Calibri"/>
              </a:rPr>
              <a:t>Consolidate Networkminer and RITA Reports 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321050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Highest Packet Sender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6108B6-819B-F65B-07B7-C40BBC64C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9580" y="1825624"/>
            <a:ext cx="7101840" cy="253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480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6299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cs typeface="Calibri"/>
              </a:rPr>
              <a:t>Consolidate Networkminer and RITA Reports 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321050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Long Connections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9370BE-9DBD-C23C-D2DA-D89E92E22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820" y="1825624"/>
            <a:ext cx="7078980" cy="252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290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7061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cs typeface="Calibri"/>
              </a:rPr>
              <a:t>Consolidate Networkminer and RITA Reports 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321050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Open Ports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E528BBF-F91B-9D07-2001-2B7A6F412A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657"/>
          <a:stretch/>
        </p:blipFill>
        <p:spPr bwMode="auto">
          <a:xfrm>
            <a:off x="4251960" y="1825624"/>
            <a:ext cx="7101840" cy="39194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5239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67435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cs typeface="Calibri"/>
              </a:rPr>
              <a:t>Consolidate Networkminer and RITA Reports 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321050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Password in the Clear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ECBF51-6618-DE85-4114-D00469379E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339"/>
          <a:stretch/>
        </p:blipFill>
        <p:spPr bwMode="auto">
          <a:xfrm>
            <a:off x="4137083" y="1825625"/>
            <a:ext cx="7216717" cy="39960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367294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791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cs typeface="Calibri"/>
              </a:rPr>
              <a:t>Consolidate Networkminer and RITA Reports 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321050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buClr>
                <a:schemeClr val="dk1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Strobes</a:t>
            </a:r>
            <a:endParaRPr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576A5A-8D59-2694-E3B7-07104838AE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977"/>
          <a:stretch/>
        </p:blipFill>
        <p:spPr bwMode="auto">
          <a:xfrm>
            <a:off x="4247496" y="1825624"/>
            <a:ext cx="7106304" cy="3439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4638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US" b="1" dirty="0">
                <a:latin typeface="Calibri"/>
                <a:cs typeface="Calibri"/>
              </a:rPr>
              <a:t>Select a PCAP File to Analyze 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can see the PCAPs on the Synology storage unit, and we need to select and copy a PCAP file to Analysis VM Laptop. 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en-US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On the Analysis VM, we create a folder with the name of the PCAP file + Analysis. </a:t>
            </a:r>
            <a:endParaRPr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0D7B38-C6AA-C7EB-C1F4-528C8E838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825624"/>
            <a:ext cx="5257800" cy="29672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43B53BF-0E46-7E24-9033-B9357D0E3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0538" y="45799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DF07CD6-EE18-90FD-334A-308DF3BA54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5569340"/>
              </p:ext>
            </p:extLst>
          </p:nvPr>
        </p:nvGraphicFramePr>
        <p:xfrm>
          <a:off x="5480538" y="4579938"/>
          <a:ext cx="3489325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3258005" imgH="1495634" progId="Paint.Picture">
                  <p:embed/>
                </p:oleObj>
              </mc:Choice>
              <mc:Fallback>
                <p:oleObj name="Bitmap Image" r:id="rId5" imgW="3258005" imgH="1495634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ADF07CD6-EE18-90FD-334A-308DF3BA542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0538" y="4579938"/>
                        <a:ext cx="3489325" cy="159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5400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791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cs typeface="Calibri"/>
              </a:rPr>
              <a:t>Consolidate Networkminer and RITA Reports 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321050" cy="414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Weird Report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1C5E604-6EE4-6205-50B1-B4FDA9972B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4340" y="1825624"/>
            <a:ext cx="7109460" cy="353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33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378" name="Google Shape;378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>
                <a:latin typeface="Calibri"/>
                <a:ea typeface="Calibri"/>
                <a:cs typeface="Calibri"/>
                <a:sym typeface="Calibri"/>
              </a:rPr>
              <a:t>Questions</a:t>
            </a:r>
            <a:endParaRPr/>
          </a:p>
        </p:txBody>
      </p:sp>
      <p:pic>
        <p:nvPicPr>
          <p:cNvPr id="379" name="Google Shape;379;p2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183256" y="2291316"/>
            <a:ext cx="3825488" cy="3825488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25"/>
          <p:cNvSpPr txBox="1"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65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381" name="Google Shape;381;p25" descr="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25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Isolate the PCAP File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can see the PCAP file in the /Media/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PCAPfolder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in the /Media/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WINdata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folder as it is made available to you. Copy the PCAP file into its named folder to start the analysis.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AAE5E294-9032-622A-8930-C31971A1A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2446" y="189327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2254893-D4A4-1055-8756-2B2D659143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8848778"/>
              </p:ext>
            </p:extLst>
          </p:nvPr>
        </p:nvGraphicFramePr>
        <p:xfrm>
          <a:off x="6096001" y="1825625"/>
          <a:ext cx="5257800" cy="4174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10980952" imgH="8714286" progId="Paint.Picture">
                  <p:embed/>
                </p:oleObj>
              </mc:Choice>
              <mc:Fallback>
                <p:oleObj name="Bitmap Image" r:id="rId4" imgW="10980952" imgH="8714286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2254893-D4A4-1055-8756-2B2D659143F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1" y="1825625"/>
                        <a:ext cx="5257800" cy="41743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cs typeface="Calibri"/>
              </a:rPr>
              <a:t>High Speed Analytic Tools</a:t>
            </a:r>
            <a:endParaRPr b="1" dirty="0">
              <a:latin typeface="Calibri"/>
              <a:cs typeface="Calibri"/>
            </a:endParaRPr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84847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OhCR goal is to utilize high speed analytic Vulnerability Assessment tools to quickly identify data security issues on servers, firewalls, and endpoint devices.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en-US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buSzPts val="1400"/>
              <a:buFont typeface="Wingdings" panose="05000000000000000000" pitchFamily="2" charset="2"/>
              <a:buChar char=""/>
            </a:pP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Networkminer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buSzPts val="1400"/>
              <a:buFont typeface="Wingdings" panose="05000000000000000000" pitchFamily="2" charset="2"/>
              <a:buChar char=""/>
            </a:pP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RITA Reports of Zeek Logs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buSzPts val="1400"/>
              <a:buFont typeface="Wingdings" panose="05000000000000000000" pitchFamily="2" charset="2"/>
              <a:buChar char=""/>
            </a:pP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Grassmarlin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buSzPts val="1400"/>
              <a:buFont typeface="Wingdings" panose="05000000000000000000" pitchFamily="2" charset="2"/>
              <a:buChar char=""/>
            </a:pP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Snort</a:t>
            </a: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buSzPts val="1400"/>
              <a:buFont typeface="Wingdings" panose="05000000000000000000" pitchFamily="2" charset="2"/>
              <a:buChar char=""/>
            </a:pP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Suricata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E5A780-1D31-B0B3-DA58-008F17E119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5271" y="1825625"/>
            <a:ext cx="3478530" cy="443872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14014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US" b="1" dirty="0">
                <a:latin typeface="Calibri"/>
                <a:cs typeface="Calibri"/>
              </a:rPr>
              <a:t>Analyze the PCAP with Networkminer</a:t>
            </a:r>
            <a:endParaRPr b="1" dirty="0">
              <a:latin typeface="Calibri"/>
              <a:cs typeface="Calibri"/>
            </a:endParaRPr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Terminal, change to the PCAP folder and type </a:t>
            </a:r>
            <a:r>
              <a:rPr lang="en-U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networkminer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PCAP_00008_20220504140225.pcap.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 1 GB PCAP file it takes about 8 minutes to load the file into Networkminer.</a:t>
            </a:r>
          </a:p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the HOST tab, we will collect the following information: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 TCP ports</a:t>
            </a:r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54C5B1BD-E7B7-1886-D378-1FF5FBD41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1562" y="1825624"/>
            <a:ext cx="1616618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1433CBC-E4D5-E02A-A675-EEDCCBBDB9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2093800"/>
              </p:ext>
            </p:extLst>
          </p:nvPr>
        </p:nvGraphicFramePr>
        <p:xfrm>
          <a:off x="6096001" y="1825624"/>
          <a:ext cx="5257800" cy="270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6504762" imgH="3323810" progId="Paint.Picture">
                  <p:embed/>
                </p:oleObj>
              </mc:Choice>
              <mc:Fallback>
                <p:oleObj name="Bitmap Image" r:id="rId4" imgW="6504762" imgH="332381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B1433CBC-E4D5-E02A-A675-EEDCCBBDB9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1" y="1825624"/>
                        <a:ext cx="5257800" cy="2706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>
            <a:extLst>
              <a:ext uri="{FF2B5EF4-FFF2-40B4-BE49-F238E27FC236}">
                <a16:creationId xmlns:a16="http://schemas.microsoft.com/office/drawing/2014/main" id="{DB4AA30B-F6B5-2C19-2EE8-D6E096845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3" y="3429000"/>
            <a:ext cx="18204337" cy="51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139BFE3-A5F9-11E2-605B-67CD925D13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8671531"/>
              </p:ext>
            </p:extLst>
          </p:nvPr>
        </p:nvGraphicFramePr>
        <p:xfrm>
          <a:off x="6248403" y="3429000"/>
          <a:ext cx="5181599" cy="2889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9307224" imgH="5191850" progId="Paint.Picture">
                  <p:embed/>
                </p:oleObj>
              </mc:Choice>
              <mc:Fallback>
                <p:oleObj name="Bitmap Image" r:id="rId6" imgW="9307224" imgH="519185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3139BFE3-A5F9-11E2-605B-67CD925D13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3" y="3429000"/>
                        <a:ext cx="5181599" cy="28894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5279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US" b="1" dirty="0">
                <a:latin typeface="Calibri"/>
                <a:cs typeface="Calibri"/>
              </a:rPr>
              <a:t>Analyze the PCAP with Zeek</a:t>
            </a:r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the 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PCAP_00008_20220504140225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folder, we need to create a new folder called 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Zeek Reports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en-US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should change to the Zeek Reports folder and type the following: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000" spc="-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zeek</a:t>
            </a:r>
            <a:r>
              <a:rPr lang="en-US" sz="2000" spc="-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-r PCAP_00008_20220504140225.pcap</a:t>
            </a:r>
            <a:endParaRPr lang="en-US" sz="2000" spc="-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Depending on the PCAP, multiple log files will be created to assist the analyst in determining issues.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01D0717D-0AE7-A698-BE12-50D279743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7812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292F836-D1C2-7DE8-3ACF-D4485AC9D0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372205"/>
              </p:ext>
            </p:extLst>
          </p:nvPr>
        </p:nvGraphicFramePr>
        <p:xfrm>
          <a:off x="6375400" y="1825624"/>
          <a:ext cx="4978400" cy="2003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820058" imgH="1533739" progId="Paint.Picture">
                  <p:embed/>
                </p:oleObj>
              </mc:Choice>
              <mc:Fallback>
                <p:oleObj name="Bitmap Image" r:id="rId4" imgW="3820058" imgH="1533739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292F836-D1C2-7DE8-3ACF-D4485AC9D0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5400" y="1825624"/>
                        <a:ext cx="4978400" cy="20032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>
            <a:extLst>
              <a:ext uri="{FF2B5EF4-FFF2-40B4-BE49-F238E27FC236}">
                <a16:creationId xmlns:a16="http://schemas.microsoft.com/office/drawing/2014/main" id="{D3FE444D-0FE0-5C63-A1A8-0281C3D20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3650" y="360918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9FC595C-7625-F634-654F-21B266031A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552575"/>
              </p:ext>
            </p:extLst>
          </p:nvPr>
        </p:nvGraphicFramePr>
        <p:xfrm>
          <a:off x="6518275" y="3429000"/>
          <a:ext cx="4978399" cy="2253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6466667" imgH="2924583" progId="Paint.Picture">
                  <p:embed/>
                </p:oleObj>
              </mc:Choice>
              <mc:Fallback>
                <p:oleObj name="Bitmap Image" r:id="rId6" imgW="6466667" imgH="2924583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9FC595C-7625-F634-654F-21B266031A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8275" y="3429000"/>
                        <a:ext cx="4978399" cy="22533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0620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US" b="1" dirty="0">
                <a:latin typeface="Calibri"/>
                <a:cs typeface="Calibri"/>
              </a:rPr>
              <a:t>Using RITA to Organize the Zeek Logs</a:t>
            </a:r>
            <a:endParaRPr b="1" dirty="0">
              <a:latin typeface="Calibri"/>
              <a:cs typeface="Calibri"/>
            </a:endParaRPr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494617" cy="160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view the Zeek logs in a proficient manner, we want to run RITA to create HTML reports of the Zeek data logs.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Terminal, we type:</a:t>
            </a:r>
          </a:p>
          <a:p>
            <a:r>
              <a:rPr lang="en-U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wget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https://github.com/activecm/rita/releases/download/v4.5.1/install.sh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436B3AB-ABC9-3035-74C7-A894100A4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199" y="3282949"/>
            <a:ext cx="2197945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692049D-F707-DAF8-C0BE-9DA2D7C799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990012"/>
              </p:ext>
            </p:extLst>
          </p:nvPr>
        </p:nvGraphicFramePr>
        <p:xfrm>
          <a:off x="859183" y="3572818"/>
          <a:ext cx="10494617" cy="22809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9285714" imgH="2019048" progId="Paint.Picture">
                  <p:embed/>
                </p:oleObj>
              </mc:Choice>
              <mc:Fallback>
                <p:oleObj name="Bitmap Image" r:id="rId4" imgW="9285714" imgH="2019048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692049D-F707-DAF8-C0BE-9DA2D7C799B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9183" y="3572818"/>
                        <a:ext cx="10494617" cy="22809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462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A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6832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will make the install.sh executable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chmod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+x install .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install RITA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sudo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./install.sh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 to the 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ZeeKReports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folder and run</a:t>
            </a:r>
            <a:r>
              <a:rPr lang="en-US" sz="2000" spc="-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spc="-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Rita import *  CAP_00008_2022050414022_Lab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Rita html-reports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7E88D7C-FF66-9537-CC1D-1C8694B6B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1398" y="1825624"/>
            <a:ext cx="185484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4BBEA807-7A2B-4FCB-7294-5E83EC56AC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137751"/>
              </p:ext>
            </p:extLst>
          </p:nvPr>
        </p:nvGraphicFramePr>
        <p:xfrm>
          <a:off x="6096000" y="1825625"/>
          <a:ext cx="5257800" cy="1796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647619" imgH="2371429" progId="Paint.Picture">
                  <p:embed/>
                </p:oleObj>
              </mc:Choice>
              <mc:Fallback>
                <p:oleObj name="Bitmap Image" r:id="rId4" imgW="7647619" imgH="2371429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4BBEA807-7A2B-4FCB-7294-5E83EC56AC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825625"/>
                        <a:ext cx="5257800" cy="17968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>
            <a:extLst>
              <a:ext uri="{FF2B5EF4-FFF2-40B4-BE49-F238E27FC236}">
                <a16:creationId xmlns:a16="http://schemas.microsoft.com/office/drawing/2014/main" id="{C678F7BD-5936-B37D-115F-CF9F23957DF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691711" y="4911261"/>
            <a:ext cx="130216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E25638B-F522-19D0-69F4-1286CE5A64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632000"/>
              </p:ext>
            </p:extLst>
          </p:nvPr>
        </p:nvGraphicFramePr>
        <p:xfrm>
          <a:off x="4483099" y="4605190"/>
          <a:ext cx="6870701" cy="1727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9561905" imgH="2390476" progId="Paint.Picture">
                  <p:embed/>
                </p:oleObj>
              </mc:Choice>
              <mc:Fallback>
                <p:oleObj name="Bitmap Image" r:id="rId6" imgW="9561905" imgH="2390476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DE25638B-F522-19D0-69F4-1286CE5A64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099" y="4605190"/>
                        <a:ext cx="6870701" cy="17279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>
            <a:extLst>
              <a:ext uri="{FF2B5EF4-FFF2-40B4-BE49-F238E27FC236}">
                <a16:creationId xmlns:a16="http://schemas.microsoft.com/office/drawing/2014/main" id="{2600B69A-E5C9-C56E-6DF0-4E73586E4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6B5CF33-B91E-31DA-AE4F-7DD0CD2BD2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978158"/>
              </p:ext>
            </p:extLst>
          </p:nvPr>
        </p:nvGraphicFramePr>
        <p:xfrm>
          <a:off x="3995801" y="5365750"/>
          <a:ext cx="6999045" cy="1250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733333" imgH="2400635" progId="Paint.Picture">
                  <p:embed/>
                </p:oleObj>
              </mc:Choice>
              <mc:Fallback>
                <p:oleObj name="Bitmap Image" r:id="rId8" imgW="7733333" imgH="2400635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6B5CF33-B91E-31DA-AE4F-7DD0CD2BD2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42477"/>
                      <a:stretch>
                        <a:fillRect/>
                      </a:stretch>
                    </p:blipFill>
                    <p:spPr bwMode="auto">
                      <a:xfrm>
                        <a:off x="3995801" y="5365750"/>
                        <a:ext cx="6999045" cy="12506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3595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The Rita Report</a:t>
            </a:r>
            <a:endParaRPr dirty="0"/>
          </a:p>
        </p:txBody>
      </p:sp>
      <p:sp>
        <p:nvSpPr>
          <p:cNvPr id="368" name="Google Shape;368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0673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will see Beacons, Strobes, DNS Lists, Long Connections and other menu reports to identify issues on the network.</a:t>
            </a:r>
            <a:endParaRPr sz="2000" dirty="0"/>
          </a:p>
        </p:txBody>
      </p:sp>
      <p:sp>
        <p:nvSpPr>
          <p:cNvPr id="369" name="Google Shape;3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pic>
        <p:nvPicPr>
          <p:cNvPr id="370" name="Google Shape;370;p24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4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5B77504D-7489-2A96-2646-9FA5BBAC09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9425" y="13684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4CCBFF3-E4D4-11BE-1D6E-5D7C8F2CD4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5656398"/>
              </p:ext>
            </p:extLst>
          </p:nvPr>
        </p:nvGraphicFramePr>
        <p:xfrm>
          <a:off x="6096000" y="1825625"/>
          <a:ext cx="5257800" cy="4526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14219048" imgH="8085714" progId="Paint.Picture">
                  <p:embed/>
                </p:oleObj>
              </mc:Choice>
              <mc:Fallback>
                <p:oleObj name="Bitmap Image" r:id="rId4" imgW="14219048" imgH="8085714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4CCBFF3-E4D4-11BE-1D6E-5D7C8F2CD4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825625"/>
                        <a:ext cx="5257800" cy="45260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6688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75bcfa1-8e69-44d4-9399-cc271d6b50ef">
      <UserInfo>
        <DisplayName>Poole-Sawyer, Julianna (poolesjr)</DisplayName>
        <AccountId>122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E4D4F6109663479CEF4A36D3A042F7" ma:contentTypeVersion="12" ma:contentTypeDescription="Create a new document." ma:contentTypeScope="" ma:versionID="89a8843d7ffb68baae9892984a417f65">
  <xsd:schema xmlns:xsd="http://www.w3.org/2001/XMLSchema" xmlns:xs="http://www.w3.org/2001/XMLSchema" xmlns:p="http://schemas.microsoft.com/office/2006/metadata/properties" xmlns:ns2="bd58ea70-141a-4171-9926-54fe62bb814d" xmlns:ns3="c75bcfa1-8e69-44d4-9399-cc271d6b50ef" targetNamespace="http://schemas.microsoft.com/office/2006/metadata/properties" ma:root="true" ma:fieldsID="0164441aabab2e061004cbb88123721d" ns2:_="" ns3:_="">
    <xsd:import namespace="bd58ea70-141a-4171-9926-54fe62bb814d"/>
    <xsd:import namespace="c75bcfa1-8e69-44d4-9399-cc271d6b50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58ea70-141a-4171-9926-54fe62bb81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5bcfa1-8e69-44d4-9399-cc271d6b50e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EB3B80-B9E4-4B37-B5C5-605C3CB9606E}">
  <ds:schemaRefs>
    <ds:schemaRef ds:uri="c75bcfa1-8e69-44d4-9399-cc271d6b50ef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30111F7-7BC6-4F5B-B4BB-34CA8920237B}">
  <ds:schemaRefs>
    <ds:schemaRef ds:uri="bd58ea70-141a-4171-9926-54fe62bb814d"/>
    <ds:schemaRef ds:uri="c75bcfa1-8e69-44d4-9399-cc271d6b50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0C15801-35C3-45B2-A9C4-0F8B2C3E12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</TotalTime>
  <Words>2116</Words>
  <Application>Microsoft Office PowerPoint</Application>
  <PresentationFormat>Widescreen</PresentationFormat>
  <Paragraphs>328</Paragraphs>
  <Slides>21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Office Theme</vt:lpstr>
      <vt:lpstr>Paintbrush Picture</vt:lpstr>
      <vt:lpstr>The OhCR ‘Building a More Cyber Secure Ohio’  </vt:lpstr>
      <vt:lpstr>Select a PCAP File to Analyze </vt:lpstr>
      <vt:lpstr>Isolate the PCAP File</vt:lpstr>
      <vt:lpstr>High Speed Analytic Tools</vt:lpstr>
      <vt:lpstr>Analyze the PCAP with Networkminer</vt:lpstr>
      <vt:lpstr>Analyze the PCAP with Zeek</vt:lpstr>
      <vt:lpstr>Using RITA to Organize the Zeek Logs</vt:lpstr>
      <vt:lpstr>A</vt:lpstr>
      <vt:lpstr>The Rita Report</vt:lpstr>
      <vt:lpstr>Consolidate Networkminer and RITA Reports </vt:lpstr>
      <vt:lpstr>Consolidate Networkminer and RITA Reports </vt:lpstr>
      <vt:lpstr>Consolidate Networkminer and RITA Reports </vt:lpstr>
      <vt:lpstr>Consolidate Networkminer and RITA Reports </vt:lpstr>
      <vt:lpstr>Consolidate Networkminer and RITA Reports </vt:lpstr>
      <vt:lpstr>Consolidate Networkminer and RITA Reports </vt:lpstr>
      <vt:lpstr>Consolidate Networkminer and RITA Reports </vt:lpstr>
      <vt:lpstr>Consolidate Networkminer and RITA Reports </vt:lpstr>
      <vt:lpstr>Consolidate Networkminer and RITA Reports </vt:lpstr>
      <vt:lpstr>Consolidate Networkminer and RITA Reports </vt:lpstr>
      <vt:lpstr>Consolidate Networkminer and RITA Reports 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106</cp:revision>
  <dcterms:created xsi:type="dcterms:W3CDTF">2022-02-21T00:03:01Z</dcterms:created>
  <dcterms:modified xsi:type="dcterms:W3CDTF">2023-05-02T22:56:59Z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0x010100FCE4D4F6109663479CEF4A36D3A042F7</vt:lpwstr>
  </property>
</Properties>
</file>